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6" r:id="rId3"/>
    <p:sldId id="299" r:id="rId4"/>
    <p:sldId id="301" r:id="rId5"/>
    <p:sldId id="303" r:id="rId6"/>
    <p:sldId id="305" r:id="rId7"/>
    <p:sldId id="304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17" autoAdjust="0"/>
    <p:restoredTop sz="94660"/>
  </p:normalViewPr>
  <p:slideViewPr>
    <p:cSldViewPr snapToGrid="0">
      <p:cViewPr varScale="1">
        <p:scale>
          <a:sx n="52" d="100"/>
          <a:sy n="52" d="100"/>
        </p:scale>
        <p:origin x="3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5EC0E6-5E39-D7C6-48DF-0B8BC8AA2C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CB7205F-918B-9CD1-B60F-A1DDAFDA7B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1FE5226-60B8-0BED-3263-06D5E98C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DDE8-8989-42BE-987A-BF256BD43DD3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D24E0E2-4399-58E4-18BF-E3815650B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7CBB4B2-6F70-49E4-86C9-08C2D7A71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AEBE-AC9F-464C-892B-44A3D8BDE4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3059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52E2E0-AD85-8086-DC86-7766B200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55208B2-F08E-CD79-C260-FD2464F2E0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BE7EE30-4A02-E992-BCD0-CC38C4476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DDE8-8989-42BE-987A-BF256BD43DD3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160B4B4-1ECE-599E-68D5-30C8EA126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D5DF573-B6B4-8431-BEDE-B7B84A97A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AEBE-AC9F-464C-892B-44A3D8BDE4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841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CF05A52E-9E6E-72E0-E2C0-1073013D5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473D6F5-448F-B1BB-7669-080E9B5AF3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884E551-85D9-D3A6-579C-C51D2B216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DDE8-8989-42BE-987A-BF256BD43DD3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1B5CD5-A235-30FB-F7F5-28B6E8946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D6C7A71-E68F-8EEB-C077-ACC0934C5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AEBE-AC9F-464C-892B-44A3D8BDE4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4148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6C8FD9-29E2-9DDA-1F3A-278FB802D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0647BD-F2C3-1A13-A4B0-0507454466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5B122A-1261-E8ED-BA22-2F6B94B19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DDE8-8989-42BE-987A-BF256BD43DD3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EFB2D40-C189-B927-D56E-F07573482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E672DBF-4B32-2368-65C6-DE90EDBF4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AEBE-AC9F-464C-892B-44A3D8BDE4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2231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EDF11C-D8FE-73DB-93FD-DABE823C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0AAAA43-21C9-4F56-177B-4E77CF2A4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4272AD9-8831-413A-314F-F8C6D2C3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DDE8-8989-42BE-987A-BF256BD43DD3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DAE9226-E281-8E03-8457-5D24494CA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9FE99F4-7CD8-297F-2FDF-1E14D4AEB4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AEBE-AC9F-464C-892B-44A3D8BDE4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4612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7B13F6-FCB2-7A41-1BB6-644C24732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6CAF93F-C523-28C9-7A0A-9A2A017EF9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6D92DB9-221D-89D0-FD50-8FDCAF415E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B0EFB16-BC85-13B4-148C-26CE2D523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DDE8-8989-42BE-987A-BF256BD43DD3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C6CA90C-595E-665D-3351-61CFFE28A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CE8D16F-2B89-EDB7-F2EE-F003B7128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AEBE-AC9F-464C-892B-44A3D8BDE4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9996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5C7D4E-9C6F-FCEF-FFD4-54F3902D0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47BDD0C-F2BD-565C-E70C-0FB7DB578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F5489644-A2CF-7E7B-81B0-35601B895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5F3264C7-8445-FBB9-C2B7-1409304F5A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66A3B68-327A-F567-8270-B2EC021EBD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C96184E-C004-75D2-8722-8ADB42ABB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DDE8-8989-42BE-987A-BF256BD43DD3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BFA2CF7-0D8D-551B-7760-50054ABB5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C8C262B-530F-0481-1705-401C42DEF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AEBE-AC9F-464C-892B-44A3D8BDE4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0594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64BC0C1-6D83-C574-C5E3-C7CF8FE9F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BCA657B-BFAA-A5D5-7FDE-58C2BFC76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DDE8-8989-42BE-987A-BF256BD43DD3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9B72210-0A7B-4323-C5D9-4FECE7B7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EA30E0F7-8D30-3DA2-C7CF-1DB7DC90B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AEBE-AC9F-464C-892B-44A3D8BDE4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2723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23BF6624-3E01-2A55-DD07-B12139917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DDE8-8989-42BE-987A-BF256BD43DD3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C370E52-5AB7-3A81-1E3E-00975EF25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E76E4D7-227A-A490-917B-A64456F88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AEBE-AC9F-464C-892B-44A3D8BDE4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5979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B79ADC9-A057-4257-7932-80A88CAE1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A707C58-6E4E-6B1E-70EC-7B732AAD4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52412BB-56EB-B5D6-DA21-97C128E376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78D530-CB37-3083-367C-DD7C9F0DA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DDE8-8989-42BE-987A-BF256BD43DD3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DDD875A-CBAB-015C-2C23-317A4F749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F15AF9C-7F31-3E59-89C6-69EF561BE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AEBE-AC9F-464C-892B-44A3D8BDE4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9004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B8609D-81C1-5304-A1F6-0DB229606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5021BEA-3D0F-F698-0D4D-86FAFEC669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E803AE0-99AB-DEA9-CBAE-5A5FF45039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B4D5367F-6779-DED2-9F94-2731481BB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EDDE8-8989-42BE-987A-BF256BD43DD3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256E089-EB36-966A-E5EA-F98280D2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8DF6EFE-8270-5B76-54EC-F5729EADB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6AEBE-AC9F-464C-892B-44A3D8BDE4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3321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9923A7D-F2F0-5767-D540-B298E655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A3CD3DD-51F1-B697-8D72-8576F0F23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6FB15F6-0AF0-3671-0DC7-B4B6FC9831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EDDE8-8989-42BE-987A-BF256BD43DD3}" type="datetimeFigureOut">
              <a:rPr kumimoji="1" lang="ja-JP" altLang="en-US" smtClean="0"/>
              <a:t>2022/10/4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F1A705-460C-EE3D-4B74-E5E704EC25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0434BF6-3883-FB13-33E4-5307B7B2AA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6AEBE-AC9F-464C-892B-44A3D8BDE4D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6909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61C56D5-C16D-727D-E450-0B039225CF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804086"/>
            <a:ext cx="12192000" cy="3608173"/>
          </a:xfrm>
        </p:spPr>
        <p:txBody>
          <a:bodyPr>
            <a:noAutofit/>
          </a:bodyPr>
          <a:lstStyle/>
          <a:p>
            <a:r>
              <a:rPr lang="en-US" altLang="ja-JP" sz="7200" b="1" dirty="0"/>
              <a:t>Tours</a:t>
            </a:r>
            <a:r>
              <a:rPr lang="ja-JP" altLang="en-US" sz="7200" b="1" dirty="0"/>
              <a:t> </a:t>
            </a:r>
            <a:r>
              <a:rPr kumimoji="1" lang="ja-JP" altLang="en-US" sz="7200" b="1" dirty="0"/>
              <a:t>ツアー</a:t>
            </a:r>
            <a:br>
              <a:rPr kumimoji="1" lang="en-US" altLang="ja-JP" sz="7200" b="1" dirty="0"/>
            </a:br>
            <a:br>
              <a:rPr kumimoji="1" lang="en-US" altLang="ja-JP" sz="7200" b="1" dirty="0"/>
            </a:br>
            <a:r>
              <a:rPr kumimoji="1" lang="en-US" altLang="ja-JP" sz="7200" b="1" dirty="0"/>
              <a:t>【Tokyo</a:t>
            </a:r>
            <a:r>
              <a:rPr kumimoji="1" lang="ja-JP" altLang="en-US" sz="7200" b="1" dirty="0"/>
              <a:t>・都内</a:t>
            </a:r>
            <a:r>
              <a:rPr kumimoji="1" lang="en-US" altLang="ja-JP" sz="7200" b="1" dirty="0"/>
              <a:t>】</a:t>
            </a:r>
            <a:endParaRPr kumimoji="1" lang="ja-JP" altLang="en-US" sz="7200" b="1" dirty="0"/>
          </a:p>
        </p:txBody>
      </p:sp>
    </p:spTree>
    <p:extLst>
      <p:ext uri="{BB962C8B-B14F-4D97-AF65-F5344CB8AC3E}">
        <p14:creationId xmlns:p14="http://schemas.microsoft.com/office/powerpoint/2010/main" val="3800467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EA94A4-04A2-7A0E-AC6C-FA0E323C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960" y="-628015"/>
            <a:ext cx="10292080" cy="250761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T002 T003 Tsukiji Market Tour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築地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9718CDF-0FB8-540A-1DB7-EF32C966D3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7"/>
          <a:stretch/>
        </p:blipFill>
        <p:spPr>
          <a:xfrm>
            <a:off x="1988820" y="1226185"/>
            <a:ext cx="3766550" cy="25146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19B7DD1-AFC8-FC4F-7416-A08CF1103E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374" r="13183" b="378"/>
          <a:stretch/>
        </p:blipFill>
        <p:spPr>
          <a:xfrm>
            <a:off x="6683481" y="1233171"/>
            <a:ext cx="3877568" cy="25146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B64FF03-D7DE-8890-BDAD-09D3304810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4"/>
          <a:stretch/>
        </p:blipFill>
        <p:spPr>
          <a:xfrm>
            <a:off x="6683481" y="4076701"/>
            <a:ext cx="3877568" cy="25146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E8A9AAF-8593-FDEF-033C-5927FBF8D0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820" y="4076702"/>
            <a:ext cx="3766550" cy="2514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4502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EA94A4-04A2-7A0E-AC6C-FA0E323C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" y="-218491"/>
            <a:ext cx="11940540" cy="187261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T004 Tokyo: Imperial Palace &amp; </a:t>
            </a:r>
            <a:r>
              <a:rPr kumimoji="1" lang="en-U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Nihonbashi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Tour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皇居東御苑と日本橋ウオーク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F843863-0DEC-256F-466F-9FBD45D4A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36" y="1654124"/>
            <a:ext cx="4100831" cy="224477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BB9A7D0-1B7E-BCFF-C42F-C9CE1CB16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35" y="1654124"/>
            <a:ext cx="3851227" cy="224477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B2F631FC-22BC-39CE-204F-E81B70CA13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736" y="4131160"/>
            <a:ext cx="4101883" cy="2302108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5B607A3-AE68-AC30-F3AD-D76FB03DC9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383" y="4131160"/>
            <a:ext cx="3851227" cy="225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5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EA94A4-04A2-7A0E-AC6C-FA0E323C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4056" y="-39127"/>
            <a:ext cx="12500028" cy="1547081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T005 Tokyo: Imperial Palace, Meiji Shrine &amp; Aoyama Tour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皇居、明治神宮、青山ウオーク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42CD496-FD6F-A4A6-748D-E8CD5F86ED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08"/>
          <a:stretch/>
        </p:blipFill>
        <p:spPr>
          <a:xfrm>
            <a:off x="6565581" y="4045558"/>
            <a:ext cx="3434991" cy="228999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2FE0A0A2-F989-FCC3-2E92-5A6AE3F3DA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81" y="1507954"/>
            <a:ext cx="3413760" cy="228999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7BEDF9D-33D2-4FEF-E295-D74337ED2E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04"/>
          <a:stretch/>
        </p:blipFill>
        <p:spPr>
          <a:xfrm>
            <a:off x="2222499" y="1519912"/>
            <a:ext cx="3413759" cy="226607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6653FC6-F495-8B2F-0885-8AFCA7467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99" y="4045558"/>
            <a:ext cx="3413760" cy="2246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270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EA94A4-04A2-7A0E-AC6C-FA0E323C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238" y="-487363"/>
            <a:ext cx="10283190" cy="21637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T006 Tokyo: </a:t>
            </a:r>
            <a:r>
              <a:rPr kumimoji="1" lang="en-U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Yanesen</a:t>
            </a:r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 Traditional Life &amp; Beauty Tour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谷根千エリアウオーク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A1C175E-F7E3-7B5A-4EA3-C8143D3EEC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76"/>
          <a:stretch/>
        </p:blipFill>
        <p:spPr>
          <a:xfrm rot="10800000">
            <a:off x="1655164" y="3964724"/>
            <a:ext cx="4011929" cy="261050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F8E725A0-9CE0-9EF1-CF2F-14BE48232F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163" y="1168143"/>
            <a:ext cx="4011929" cy="26105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11A9C420-B018-D59E-7084-6B0F9B271BD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86"/>
          <a:stretch/>
        </p:blipFill>
        <p:spPr>
          <a:xfrm rot="10800000">
            <a:off x="6544662" y="1168143"/>
            <a:ext cx="4011930" cy="2610499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F50BBAE-2352-ADED-1316-5FD656025A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4"/>
          <a:stretch/>
        </p:blipFill>
        <p:spPr>
          <a:xfrm>
            <a:off x="6544662" y="3987255"/>
            <a:ext cx="4011928" cy="256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67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EA94A4-04A2-7A0E-AC6C-FA0E323C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405" y="-625159"/>
            <a:ext cx="10283190" cy="2599416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T007 Tokyo: Shinjuku Day Tour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新宿デイツアー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8B6E363-BD44-5397-5CEA-559F4D594D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509" y="3941082"/>
            <a:ext cx="3465889" cy="2599417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7181F9D-EBC7-9BAE-6F49-BFCB0B72A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12" y="3941084"/>
            <a:ext cx="3465889" cy="259941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EE3750F-1661-6377-D6C7-456C44AFBB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211" y="1117599"/>
            <a:ext cx="3465889" cy="259941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27731916-D463-9561-E734-A14AF13C7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508" y="1117599"/>
            <a:ext cx="3465890" cy="259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44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1EA94A4-04A2-7A0E-AC6C-FA0E323C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405" y="-278045"/>
            <a:ext cx="10283190" cy="164401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  <a:t>T008 Tokyo: Ueno &amp; Tokyo National Museum Tour</a:t>
            </a:r>
            <a:br>
              <a:rPr kumimoji="1" lang="en-US" altLang="ja-JP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1" lang="ja-JP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上野公園と東京国立博物館</a:t>
            </a: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A0E4D676-F78D-86FD-EDE7-76E5271D6C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900" y="961653"/>
            <a:ext cx="3804070" cy="2689597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426070F-4050-4587-F93C-95FD6A9F6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761" y="966022"/>
            <a:ext cx="3703918" cy="2777938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C32B55E-E89F-CAF0-DD91-9CB6CF481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363" y="4100878"/>
            <a:ext cx="3730002" cy="2487882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30B89A8-DCC6-06A6-C702-25902635D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314" y="4045292"/>
            <a:ext cx="3815656" cy="254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803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86</Words>
  <Application>Microsoft Office PowerPoint</Application>
  <PresentationFormat>ワイド画面</PresentationFormat>
  <Paragraphs>7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11" baseType="lpstr">
      <vt:lpstr>游ゴシック</vt:lpstr>
      <vt:lpstr>游ゴシック Light</vt:lpstr>
      <vt:lpstr>Arial</vt:lpstr>
      <vt:lpstr>Office テーマ</vt:lpstr>
      <vt:lpstr>Tours ツアー  【Tokyo・都内】</vt:lpstr>
      <vt:lpstr>T002 T003 Tsukiji Market Tour 築地</vt:lpstr>
      <vt:lpstr>T004 Tokyo: Imperial Palace &amp; Nihonbashi Tour 皇居東御苑と日本橋ウオーク</vt:lpstr>
      <vt:lpstr>T005 Tokyo: Imperial Palace, Meiji Shrine &amp; Aoyama Tour 皇居、明治神宮、青山ウオーク</vt:lpstr>
      <vt:lpstr>T006 Tokyo: Yanesen Traditional Life &amp; Beauty Tour 谷根千エリアウオーク</vt:lpstr>
      <vt:lpstr>T007 Tokyo: Shinjuku Day Tour 新宿デイツアー</vt:lpstr>
      <vt:lpstr>T008 Tokyo: Ueno &amp; Tokyo National Museum Tour 上野公園と東京国立博物館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都内</dc:title>
  <dc:creator>KENICHI</dc:creator>
  <cp:lastModifiedBy>mso.tjt30@ijcee.com</cp:lastModifiedBy>
  <cp:revision>4</cp:revision>
  <dcterms:created xsi:type="dcterms:W3CDTF">2022-09-30T07:28:32Z</dcterms:created>
  <dcterms:modified xsi:type="dcterms:W3CDTF">2022-10-04T01:16:05Z</dcterms:modified>
</cp:coreProperties>
</file>